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12"/>
  </p:notesMasterIdLst>
  <p:sldIdLst>
    <p:sldId id="274" r:id="rId2"/>
    <p:sldId id="294" r:id="rId3"/>
    <p:sldId id="296" r:id="rId4"/>
    <p:sldId id="290" r:id="rId5"/>
    <p:sldId id="292" r:id="rId6"/>
    <p:sldId id="297" r:id="rId7"/>
    <p:sldId id="286" r:id="rId8"/>
    <p:sldId id="293" r:id="rId9"/>
    <p:sldId id="295" r:id="rId10"/>
    <p:sldId id="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E40CD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6987B-4077-41BF-97D4-EA38746EFAB3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065E2-8AB8-4848-955E-6C0D5851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65E2-8AB8-4848-955E-6C0D5851B9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9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08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6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07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66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3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9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9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-brostrom/boxmo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U-MIG/yolov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8205" y="2659559"/>
            <a:ext cx="5779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ROAD TRAFFIC ANALYSIS</a:t>
            </a:r>
            <a:endParaRPr lang="en-IN" sz="4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9E5F8-6E65-EDD8-18E0-1E1843B77DE1}"/>
              </a:ext>
            </a:extLst>
          </p:cNvPr>
          <p:cNvSpPr txBox="1"/>
          <p:nvPr/>
        </p:nvSpPr>
        <p:spPr>
          <a:xfrm>
            <a:off x="8927690" y="2474893"/>
            <a:ext cx="1549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BUT, WHY?</a:t>
            </a:r>
            <a:endParaRPr lang="en-IN" sz="2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3864" y="3044952"/>
            <a:ext cx="6153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 FOR YOUR TIME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826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24D79-DEC1-A316-334C-74048D03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74" y="2736690"/>
            <a:ext cx="3731445" cy="3256534"/>
          </a:xfrm>
          <a:prstGeom prst="roundRect">
            <a:avLst>
              <a:gd name="adj" fmla="val 6402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6987A-0C3F-13BC-235A-5ADC2B28E9D5}"/>
              </a:ext>
            </a:extLst>
          </p:cNvPr>
          <p:cNvSpPr txBox="1"/>
          <p:nvPr/>
        </p:nvSpPr>
        <p:spPr>
          <a:xfrm>
            <a:off x="4365522" y="1300888"/>
            <a:ext cx="3500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20B0502040204020203" pitchFamily="2" charset="0"/>
              </a:rPr>
              <a:t>Transportation planning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25EAD-9935-D353-8940-17035C4D14BE}"/>
              </a:ext>
            </a:extLst>
          </p:cNvPr>
          <p:cNvSpPr txBox="1"/>
          <p:nvPr/>
        </p:nvSpPr>
        <p:spPr>
          <a:xfrm>
            <a:off x="8082116" y="292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Traffic signal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6447B-7DBB-C850-726D-8060730FEC90}"/>
              </a:ext>
            </a:extLst>
          </p:cNvPr>
          <p:cNvSpPr txBox="1"/>
          <p:nvPr/>
        </p:nvSpPr>
        <p:spPr>
          <a:xfrm>
            <a:off x="8082116" y="1676888"/>
            <a:ext cx="355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Road capacity analysis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15F43-653C-69DF-890C-539AD605B58B}"/>
              </a:ext>
            </a:extLst>
          </p:cNvPr>
          <p:cNvSpPr txBox="1"/>
          <p:nvPr/>
        </p:nvSpPr>
        <p:spPr>
          <a:xfrm>
            <a:off x="8082116" y="4180291"/>
            <a:ext cx="343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Congestion management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BA1BB-5B24-0E6F-27C9-182568003DDB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4906297" y="1670220"/>
            <a:ext cx="1209367" cy="1066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862CFE-5338-B81B-051F-DE97F046A963}"/>
              </a:ext>
            </a:extLst>
          </p:cNvPr>
          <p:cNvCxnSpPr>
            <a:cxnSpLocks/>
            <a:stCxn id="5" idx="0"/>
            <a:endCxn id="11" idx="1"/>
          </p:cNvCxnSpPr>
          <p:nvPr/>
        </p:nvCxnSpPr>
        <p:spPr>
          <a:xfrm flipV="1">
            <a:off x="4906297" y="1861554"/>
            <a:ext cx="3175819" cy="87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3E943D-7BE3-41A2-D8B7-646A2582BD7D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>
            <a:off x="4906297" y="2736690"/>
            <a:ext cx="3175819" cy="37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E8F127-0DCF-FD4B-227A-EF95BB3BAA69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>
            <a:off x="4906297" y="2736690"/>
            <a:ext cx="3175819" cy="162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1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7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8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6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11D3C-11E0-3BDD-9F88-5E8E337853CE}"/>
              </a:ext>
            </a:extLst>
          </p:cNvPr>
          <p:cNvSpPr txBox="1"/>
          <p:nvPr/>
        </p:nvSpPr>
        <p:spPr>
          <a:xfrm>
            <a:off x="344129" y="179580"/>
            <a:ext cx="5112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https://avutec.com/traffic-data-collection-methods-analysis-and-applications/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6005A-D942-ECC6-39DE-439EA587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538374"/>
            <a:ext cx="4837471" cy="2293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1CFC-BE09-97E8-E646-D8D177ADAD52}"/>
              </a:ext>
            </a:extLst>
          </p:cNvPr>
          <p:cNvSpPr txBox="1"/>
          <p:nvPr/>
        </p:nvSpPr>
        <p:spPr>
          <a:xfrm>
            <a:off x="6096000" y="1586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https://testbook.com/civil-engineering/traffic-engineering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E618C-38F9-9006-2557-5C8CC884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538374"/>
            <a:ext cx="5627384" cy="2293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8B2BB6-B123-E257-3A54-F89A18053A1D}"/>
              </a:ext>
            </a:extLst>
          </p:cNvPr>
          <p:cNvSpPr txBox="1"/>
          <p:nvPr/>
        </p:nvSpPr>
        <p:spPr>
          <a:xfrm>
            <a:off x="2777612" y="3260153"/>
            <a:ext cx="6813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https://www.wejo.com/resources/the-cornerstone-of-transportation-planning-traffic-data-collection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8AB40-B4D5-4B7F-BEB8-A5897209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07" y="3537152"/>
            <a:ext cx="3937727" cy="32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50E9C-B079-8173-F132-FA0988C47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111F2-EB6D-A790-8E07-71BFDCC9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AF9AAF-5DA8-FF98-8EAB-2F2C693CCC89}"/>
              </a:ext>
            </a:extLst>
          </p:cNvPr>
          <p:cNvSpPr/>
          <p:nvPr/>
        </p:nvSpPr>
        <p:spPr>
          <a:xfrm>
            <a:off x="-84841" y="0"/>
            <a:ext cx="1951348" cy="98981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3134-CEF8-AD7E-FE14-0745582CD66C}"/>
              </a:ext>
            </a:extLst>
          </p:cNvPr>
          <p:cNvSpPr txBox="1"/>
          <p:nvPr/>
        </p:nvSpPr>
        <p:spPr>
          <a:xfrm>
            <a:off x="1866507" y="367646"/>
            <a:ext cx="1291472" cy="41549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Vehicle count at different positions </a:t>
            </a:r>
            <a:endParaRPr lang="en-IN" sz="105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C320A-48DE-ED85-132F-15B1909EF092}"/>
              </a:ext>
            </a:extLst>
          </p:cNvPr>
          <p:cNvSpPr txBox="1"/>
          <p:nvPr/>
        </p:nvSpPr>
        <p:spPr>
          <a:xfrm>
            <a:off x="5365423" y="2603369"/>
            <a:ext cx="1291472" cy="25391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Diff. positional ROI</a:t>
            </a:r>
            <a:endParaRPr lang="en-IN" sz="105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FFEF78-54FF-D2AF-5E74-2E0F10C62C2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977353" y="2177592"/>
            <a:ext cx="388070" cy="5527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99BA03-94D1-E811-EDD9-0DC09226BC1D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5365423" y="2730327"/>
            <a:ext cx="1376313" cy="5596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9123C-2E6D-EFFC-9A9B-9BBB58C14184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5365423" y="2730327"/>
            <a:ext cx="516903" cy="260336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944D54-3ABD-808E-2570-75D3B6CFFC3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968685" y="2730327"/>
            <a:ext cx="1396738" cy="13973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A160BC-A542-F1E4-EB70-72DEE9291C8B}"/>
              </a:ext>
            </a:extLst>
          </p:cNvPr>
          <p:cNvSpPr txBox="1"/>
          <p:nvPr/>
        </p:nvSpPr>
        <p:spPr>
          <a:xfrm>
            <a:off x="8572500" y="2603369"/>
            <a:ext cx="1523215" cy="41549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Object with </a:t>
            </a:r>
            <a:r>
              <a:rPr lang="en-US" sz="1050" i="1" dirty="0" err="1"/>
              <a:t>class:trackingID</a:t>
            </a:r>
            <a:r>
              <a:rPr lang="en-US" sz="1050" i="1" dirty="0"/>
              <a:t>/speed</a:t>
            </a:r>
            <a:endParaRPr lang="en-IN" sz="105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105444-EB93-A41D-A5E0-8DCBF9480BA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572500" y="3018867"/>
            <a:ext cx="761608" cy="2131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D3824-C18C-69B1-25D6-C3031DD524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859520" y="3018867"/>
            <a:ext cx="474588" cy="7301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43986-06AB-2156-E2CB-A80BFEB84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" y="658761"/>
            <a:ext cx="3137582" cy="1764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25C82-D865-EA87-549B-E5FBED58059A}"/>
              </a:ext>
            </a:extLst>
          </p:cNvPr>
          <p:cNvSpPr txBox="1"/>
          <p:nvPr/>
        </p:nvSpPr>
        <p:spPr>
          <a:xfrm>
            <a:off x="1592280" y="3059668"/>
            <a:ext cx="120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YOLOv10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9ABCB8-22DE-A2EC-9EF8-D9B647BCF742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2196964" y="2423651"/>
            <a:ext cx="0" cy="636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D8E001-635E-F338-06CF-8F6102900D11}"/>
              </a:ext>
            </a:extLst>
          </p:cNvPr>
          <p:cNvSpPr txBox="1"/>
          <p:nvPr/>
        </p:nvSpPr>
        <p:spPr>
          <a:xfrm>
            <a:off x="1670938" y="4188541"/>
            <a:ext cx="105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BBoxes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1C71AD-0A80-98E8-D1F9-4E69E1B2EAD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2196964" y="3429000"/>
            <a:ext cx="0" cy="759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148EFF-F3F4-2168-7016-9672064652D2}"/>
              </a:ext>
            </a:extLst>
          </p:cNvPr>
          <p:cNvSpPr txBox="1"/>
          <p:nvPr/>
        </p:nvSpPr>
        <p:spPr>
          <a:xfrm>
            <a:off x="3451123" y="4188541"/>
            <a:ext cx="1818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OC SORT tracker 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7775014-95C0-3EBF-E99C-0AF42718D384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2722990" y="4373207"/>
            <a:ext cx="7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F097766-CE65-530B-6880-C6C175C24BAC}"/>
              </a:ext>
            </a:extLst>
          </p:cNvPr>
          <p:cNvSpPr txBox="1"/>
          <p:nvPr/>
        </p:nvSpPr>
        <p:spPr>
          <a:xfrm>
            <a:off x="5998224" y="4188541"/>
            <a:ext cx="1317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Tracking ID </a:t>
            </a:r>
            <a:endParaRPr lang="en-IN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46655D6-4C6E-CA63-7D85-D5569853ED9C}"/>
              </a:ext>
            </a:extLst>
          </p:cNvPr>
          <p:cNvCxnSpPr>
            <a:stCxn id="15" idx="3"/>
            <a:endCxn id="54" idx="1"/>
          </p:cNvCxnSpPr>
          <p:nvPr/>
        </p:nvCxnSpPr>
        <p:spPr>
          <a:xfrm>
            <a:off x="5270091" y="4373207"/>
            <a:ext cx="7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A34BF8A-1DF3-5A0F-2A68-E9C4BC7E3DED}"/>
              </a:ext>
            </a:extLst>
          </p:cNvPr>
          <p:cNvSpPr txBox="1"/>
          <p:nvPr/>
        </p:nvSpPr>
        <p:spPr>
          <a:xfrm>
            <a:off x="8280072" y="4729625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Trail</a:t>
            </a:r>
            <a:endParaRPr lang="en-I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F3D12DC-430C-E55C-78EC-3475CFA597F4}"/>
              </a:ext>
            </a:extLst>
          </p:cNvPr>
          <p:cNvSpPr txBox="1"/>
          <p:nvPr/>
        </p:nvSpPr>
        <p:spPr>
          <a:xfrm>
            <a:off x="8280072" y="2372327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B15080-AE80-1390-0C6D-358353EC41F4}"/>
              </a:ext>
            </a:extLst>
          </p:cNvPr>
          <p:cNvSpPr txBox="1"/>
          <p:nvPr/>
        </p:nvSpPr>
        <p:spPr>
          <a:xfrm>
            <a:off x="8280072" y="3624104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</a:t>
            </a:r>
            <a:endParaRPr lang="en-I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37B092-CF4B-259A-E292-84BBF9CBACD4}"/>
              </a:ext>
            </a:extLst>
          </p:cNvPr>
          <p:cNvCxnSpPr>
            <a:stCxn id="54" idx="3"/>
            <a:endCxn id="60" idx="1"/>
          </p:cNvCxnSpPr>
          <p:nvPr/>
        </p:nvCxnSpPr>
        <p:spPr>
          <a:xfrm flipV="1">
            <a:off x="7315746" y="2556993"/>
            <a:ext cx="964326" cy="18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D4691DB-DE3C-84A8-F5E7-59F8F014CCFC}"/>
              </a:ext>
            </a:extLst>
          </p:cNvPr>
          <p:cNvCxnSpPr>
            <a:stCxn id="54" idx="3"/>
            <a:endCxn id="61" idx="1"/>
          </p:cNvCxnSpPr>
          <p:nvPr/>
        </p:nvCxnSpPr>
        <p:spPr>
          <a:xfrm flipV="1">
            <a:off x="7315746" y="3808770"/>
            <a:ext cx="964326" cy="56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5C84D7-8067-EA83-84E1-CFCC3B678FA2}"/>
              </a:ext>
            </a:extLst>
          </p:cNvPr>
          <p:cNvCxnSpPr>
            <a:stCxn id="54" idx="3"/>
            <a:endCxn id="59" idx="1"/>
          </p:cNvCxnSpPr>
          <p:nvPr/>
        </p:nvCxnSpPr>
        <p:spPr>
          <a:xfrm>
            <a:off x="7315746" y="4373207"/>
            <a:ext cx="964326" cy="54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78B398B-07F3-278F-8C98-419113CDE4A9}"/>
              </a:ext>
            </a:extLst>
          </p:cNvPr>
          <p:cNvSpPr txBox="1"/>
          <p:nvPr/>
        </p:nvSpPr>
        <p:spPr>
          <a:xfrm>
            <a:off x="8280072" y="5658474"/>
            <a:ext cx="124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</a:t>
            </a:r>
            <a:endParaRPr lang="en-IN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FFF3928-FB74-68ED-A0B4-986A8EDC8867}"/>
              </a:ext>
            </a:extLst>
          </p:cNvPr>
          <p:cNvCxnSpPr>
            <a:stCxn id="54" idx="3"/>
            <a:endCxn id="69" idx="1"/>
          </p:cNvCxnSpPr>
          <p:nvPr/>
        </p:nvCxnSpPr>
        <p:spPr>
          <a:xfrm>
            <a:off x="7315746" y="4373207"/>
            <a:ext cx="964326" cy="146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5" grpId="0"/>
      <p:bldP spid="54" grpId="0"/>
      <p:bldP spid="59" grpId="0"/>
      <p:bldP spid="60" grpId="0"/>
      <p:bldP spid="61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BF40D-2AF6-7412-0C98-D80A5D0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155" y="2390630"/>
            <a:ext cx="3867690" cy="2076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E2D17-8D05-BBEC-8375-D53BE2C8E6C0}"/>
              </a:ext>
            </a:extLst>
          </p:cNvPr>
          <p:cNvSpPr txBox="1"/>
          <p:nvPr/>
        </p:nvSpPr>
        <p:spPr>
          <a:xfrm>
            <a:off x="2672080" y="195320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name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A1854-DC31-7788-4FFF-55A807594FA1}"/>
              </a:ext>
            </a:extLst>
          </p:cNvPr>
          <p:cNvSpPr txBox="1"/>
          <p:nvPr/>
        </p:nvSpPr>
        <p:spPr>
          <a:xfrm>
            <a:off x="5537199" y="1306797"/>
            <a:ext cx="32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id [ OC SORT tracker ]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10A20-6F09-950F-D1EC-BE71C3336721}"/>
              </a:ext>
            </a:extLst>
          </p:cNvPr>
          <p:cNvSpPr txBox="1"/>
          <p:nvPr/>
        </p:nvSpPr>
        <p:spPr>
          <a:xfrm>
            <a:off x="8575040" y="1953208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CD7A54-1EE2-DF42-56B3-357323B9B75C}"/>
              </a:ext>
            </a:extLst>
          </p:cNvPr>
          <p:cNvCxnSpPr>
            <a:cxnSpLocks/>
          </p:cNvCxnSpPr>
          <p:nvPr/>
        </p:nvCxnSpPr>
        <p:spPr>
          <a:xfrm flipH="1">
            <a:off x="5694680" y="1676129"/>
            <a:ext cx="711200" cy="89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6723F-7C48-FEA0-1F2F-842787727B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54800" y="2137874"/>
            <a:ext cx="1920240" cy="4326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6C159F-B747-99BA-2D67-8007C5CF582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454400" y="2322540"/>
            <a:ext cx="1198880" cy="31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56054B-2D01-4142-AD5F-D17D642CBFAE}"/>
              </a:ext>
            </a:extLst>
          </p:cNvPr>
          <p:cNvSpPr txBox="1"/>
          <p:nvPr/>
        </p:nvSpPr>
        <p:spPr>
          <a:xfrm>
            <a:off x="934065" y="3757860"/>
            <a:ext cx="199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BBox</a:t>
            </a:r>
            <a:r>
              <a:rPr lang="en-US" dirty="0"/>
              <a:t> [ YOLOv10 ]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1B466C-DC38-8216-DF4E-34A80781982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926080" y="3539149"/>
            <a:ext cx="1727200" cy="40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F9BD2C-CF61-12CE-1752-7197186CE77D}"/>
              </a:ext>
            </a:extLst>
          </p:cNvPr>
          <p:cNvSpPr txBox="1"/>
          <p:nvPr/>
        </p:nvSpPr>
        <p:spPr>
          <a:xfrm>
            <a:off x="2753360" y="5453147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 of </a:t>
            </a:r>
            <a:r>
              <a:rPr lang="en-US" dirty="0" err="1"/>
              <a:t>BBox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D30AC-7965-C86D-ADF6-CBC72BE06707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3703320" y="3655821"/>
            <a:ext cx="1417320" cy="179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D4EC36-34DF-F410-BDFE-3A80236351D2}"/>
              </a:ext>
            </a:extLst>
          </p:cNvPr>
          <p:cNvSpPr txBox="1"/>
          <p:nvPr/>
        </p:nvSpPr>
        <p:spPr>
          <a:xfrm>
            <a:off x="6654800" y="60423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 SORT : </a:t>
            </a:r>
            <a:r>
              <a:rPr lang="en-IN" dirty="0">
                <a:hlinkClick r:id="rId3"/>
              </a:rPr>
              <a:t>https://github.com/mikel-brostrom/boxmot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YOLOv10: </a:t>
            </a:r>
            <a:r>
              <a:rPr lang="en-IN" dirty="0">
                <a:hlinkClick r:id="rId4"/>
              </a:rPr>
              <a:t>https://github.com/THU-MIG/yolov10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9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7" grpId="0"/>
      <p:bldP spid="23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3E503-9B3D-425A-0967-76898190D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34"/>
          <a:stretch/>
        </p:blipFill>
        <p:spPr>
          <a:xfrm rot="9197821">
            <a:off x="252730" y="2855677"/>
            <a:ext cx="6013371" cy="468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765F-8F62-21D1-9D02-6F6ACC11D1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9968" flipH="1">
            <a:off x="4864600" y="1484839"/>
            <a:ext cx="801496" cy="775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D7CE57-76EF-0CA0-8950-539394BCF627}"/>
              </a:ext>
            </a:extLst>
          </p:cNvPr>
          <p:cNvSpPr/>
          <p:nvPr/>
        </p:nvSpPr>
        <p:spPr>
          <a:xfrm rot="20092604">
            <a:off x="4325391" y="2047387"/>
            <a:ext cx="138249" cy="988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1F100-8A71-76A2-18E4-188D22D882E2}"/>
              </a:ext>
            </a:extLst>
          </p:cNvPr>
          <p:cNvSpPr/>
          <p:nvPr/>
        </p:nvSpPr>
        <p:spPr>
          <a:xfrm rot="20092604">
            <a:off x="1130742" y="3605893"/>
            <a:ext cx="138249" cy="98848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3CEA35-4A4B-17D6-9BDA-E4FBF42357D3}"/>
                  </a:ext>
                </a:extLst>
              </p:cNvPr>
              <p:cNvSpPr/>
              <p:nvPr/>
            </p:nvSpPr>
            <p:spPr>
              <a:xfrm>
                <a:off x="468197" y="415435"/>
                <a:ext cx="2857009" cy="667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Speed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𝑑𝑖𝑠𝑡𝑎𝑛𝑐𝑒</m:t>
                        </m:r>
                      </m:num>
                      <m:den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–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aseline="-25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3CEA35-4A4B-17D6-9BDA-E4FBF4235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" y="415435"/>
                <a:ext cx="2857009" cy="667234"/>
              </a:xfrm>
              <a:prstGeom prst="rect">
                <a:avLst/>
              </a:prstGeom>
              <a:blipFill>
                <a:blip r:embed="rId5"/>
                <a:stretch>
                  <a:fillRect l="-3419" b="-8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2F098C-1FCF-B93A-44B4-D4228A8590B6}"/>
              </a:ext>
            </a:extLst>
          </p:cNvPr>
          <p:cNvCxnSpPr/>
          <p:nvPr/>
        </p:nvCxnSpPr>
        <p:spPr>
          <a:xfrm flipH="1">
            <a:off x="927441" y="1923691"/>
            <a:ext cx="3109721" cy="1578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30E8B-9099-E674-AA1B-C2D39C4BEFD7}"/>
              </a:ext>
            </a:extLst>
          </p:cNvPr>
          <p:cNvSpPr txBox="1"/>
          <p:nvPr/>
        </p:nvSpPr>
        <p:spPr>
          <a:xfrm rot="19967472">
            <a:off x="1924935" y="2356962"/>
            <a:ext cx="111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pixels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58B8C-750F-731D-A61C-189CC406BDBC}"/>
              </a:ext>
            </a:extLst>
          </p:cNvPr>
          <p:cNvSpPr/>
          <p:nvPr/>
        </p:nvSpPr>
        <p:spPr>
          <a:xfrm rot="20062873">
            <a:off x="4325655" y="3140889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baseline="-25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 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13648-4EAC-9800-E1C8-552D724BEE08}"/>
              </a:ext>
            </a:extLst>
          </p:cNvPr>
          <p:cNvSpPr/>
          <p:nvPr/>
        </p:nvSpPr>
        <p:spPr>
          <a:xfrm rot="20062873">
            <a:off x="1055242" y="458634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baseline="-25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20 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47F163-C3C7-DB00-B858-223C0AFA0F8B}"/>
                  </a:ext>
                </a:extLst>
              </p:cNvPr>
              <p:cNvSpPr/>
              <p:nvPr/>
            </p:nvSpPr>
            <p:spPr>
              <a:xfrm>
                <a:off x="6918741" y="1493547"/>
                <a:ext cx="2719399" cy="2520177"/>
              </a:xfrm>
              <a:prstGeom prst="rect">
                <a:avLst/>
              </a:prstGeom>
              <a:ln>
                <a:solidFill>
                  <a:srgbClr val="CC33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 1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N" dirty="0">
                  <a:solidFill>
                    <a:srgbClr val="FFC000"/>
                  </a:solidFill>
                </a:endParaRPr>
              </a:p>
              <a:p>
                <a:endParaRPr lang="en-IN" dirty="0">
                  <a:solidFill>
                    <a:srgbClr val="FFC000"/>
                  </a:solidFill>
                </a:endParaRP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Speed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20 −0</m:t>
                        </m:r>
                      </m:den>
                    </m:f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b="0" dirty="0">
                  <a:solidFill>
                    <a:srgbClr val="FFC000"/>
                  </a:solidFill>
                </a:endParaRP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C000"/>
                    </a:solidFill>
                  </a:rPr>
                  <a:t> = 0.5 m/s</a:t>
                </a: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0.5 x 3.6</a:t>
                </a: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1.8 kmph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47F163-C3C7-DB00-B858-223C0AFA0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1" y="1493547"/>
                <a:ext cx="2719399" cy="2520177"/>
              </a:xfrm>
              <a:prstGeom prst="rect">
                <a:avLst/>
              </a:prstGeom>
              <a:blipFill>
                <a:blip r:embed="rId6"/>
                <a:stretch>
                  <a:fillRect l="-1786" r="-893" b="-2892"/>
                </a:stretch>
              </a:blipFill>
              <a:ln>
                <a:solidFill>
                  <a:srgbClr val="CC33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4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8.33333E-7 1.11111E-6 C -0.00195 0.00208 -0.00377 0.00439 -0.00573 0.00625 C -0.00703 0.0074 -0.01002 0.00856 -0.01002 0.00856 C -0.01484 0.01435 -0.01263 0.01273 -0.01627 0.01504 C -0.01706 0.01574 -0.01771 0.01689 -0.01849 0.01736 C -0.01914 0.01805 -0.01992 0.01805 -0.02057 0.01875 C -0.02213 0.02013 -0.02344 0.02199 -0.02487 0.02384 L -0.02695 0.02615 C -0.02721 0.02754 -0.02721 0.02893 -0.0276 0.03009 C -0.02903 0.0331 -0.03021 0.03217 -0.0319 0.03379 C -0.03268 0.03449 -0.0332 0.03564 -0.03398 0.03634 C -0.03541 0.03726 -0.03685 0.03796 -0.03828 0.03888 L -0.04674 0.04375 C -0.04674 0.04375 -0.05104 0.04629 -0.05104 0.04629 C -0.05247 0.04791 -0.05364 0.05046 -0.05521 0.05138 L -0.0595 0.05393 C -0.06015 0.05439 -0.06107 0.05439 -0.06159 0.05509 C -0.06432 0.05833 -0.06289 0.05717 -0.06588 0.05879 C -0.06732 0.06064 -0.06849 0.06296 -0.07018 0.06388 L -0.07435 0.06643 C -0.07578 0.06805 -0.07695 0.0706 -0.07864 0.07152 C -0.0793 0.07175 -0.08008 0.07199 -0.08073 0.07268 C -0.08216 0.07407 -0.08502 0.07777 -0.08502 0.07777 C -0.08581 0.08217 -0.08515 0.08055 -0.08633 0.08287 " pathEditMode="relative" ptsTypes="AAAAAAAAAAAAAAAAAAAAAAA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33 0.08286 L -0.08633 0.08286 C -0.08776 0.08518 -0.08906 0.08819 -0.09063 0.09027 C -0.09128 0.0912 -0.09219 0.09074 -0.09271 0.09166 C -0.09336 0.09259 -0.09349 0.09421 -0.09414 0.09536 C -0.09544 0.09722 -0.09701 0.09861 -0.09844 0.10046 C -0.10117 0.1037 -0.09974 0.10231 -0.10261 0.10416 C -0.10534 0.11111 -0.10261 0.10555 -0.10625 0.10925 C -0.10768 0.11064 -0.10899 0.11249 -0.11042 0.11411 C -0.1112 0.11504 -0.11172 0.1162 -0.11263 0.11666 C -0.11797 0.1199 -0.11133 0.1155 -0.1168 0.12036 C -0.11745 0.12106 -0.11823 0.12129 -0.11888 0.12175 C -0.125 0.12893 -0.11732 0.12036 -0.12318 0.12546 C -0.12396 0.12615 -0.12448 0.12731 -0.12526 0.128 C -0.12591 0.1287 -0.12682 0.1287 -0.12748 0.12916 C -0.12813 0.12986 -0.12878 0.13101 -0.12956 0.13171 C -0.13021 0.1324 -0.13099 0.1324 -0.13164 0.1331 C -0.13711 0.13796 -0.1306 0.13356 -0.13594 0.1368 C -0.13737 0.13842 -0.13854 0.14097 -0.14011 0.14189 C -0.14154 0.14259 -0.14323 0.14282 -0.1444 0.14444 C -0.15052 0.15161 -0.14284 0.14282 -0.1487 0.14814 C -0.15417 0.153 -0.14753 0.14861 -0.15287 0.15185 C -0.15781 0.15763 -0.15547 0.15601 -0.15925 0.1581 C -0.16003 0.15902 -0.16055 0.15995 -0.16133 0.16064 C -0.16276 0.1618 -0.16445 0.1618 -0.16563 0.16319 C -0.16836 0.16643 -0.16693 0.16527 -0.16992 0.16689 C -0.17318 0.17083 -0.17123 0.16898 -0.1763 0.17199 L -0.17839 0.17314 C -0.17904 0.17407 -0.17969 0.17523 -0.18047 0.17569 C -0.1819 0.17685 -0.18347 0.17685 -0.18477 0.17824 C -0.18815 0.18217 -0.18607 0.18032 -0.19115 0.18333 C -0.1918 0.18379 -0.19258 0.18379 -0.19323 0.18449 C -0.19597 0.18773 -0.19453 0.18657 -0.19753 0.18842 C -0.19818 0.18911 -0.19883 0.19027 -0.19961 0.19074 C -0.20026 0.19143 -0.20104 0.19143 -0.20169 0.19212 C -0.20326 0.19351 -0.20456 0.19536 -0.20599 0.19722 C -0.20664 0.19791 -0.20729 0.19907 -0.20807 0.19953 L -0.21016 0.20092 C -0.21511 0.20671 -0.21289 0.20486 -0.21654 0.20717 C -0.21732 0.2081 -0.21797 0.20902 -0.21875 0.20972 C -0.2194 0.21018 -0.22018 0.21041 -0.22083 0.21087 C -0.22227 0.21249 -0.22344 0.21504 -0.225 0.21597 L -0.2293 0.21851 C -0.23542 0.22569 -0.22774 0.21712 -0.2336 0.22222 C -0.23425 0.22291 -0.2349 0.22407 -0.23568 0.22476 C -0.23698 0.22592 -0.23854 0.22638 -0.23998 0.22731 L -0.24206 0.22847 C -0.24271 0.22939 -0.24336 0.23055 -0.24414 0.23101 C -0.24505 0.23171 -0.2461 0.23171 -0.24701 0.2324 C -0.24844 0.2331 -0.24987 0.23402 -0.25117 0.23472 L -0.25339 0.23611 L -0.25547 0.23726 C -0.26159 0.24444 -0.25391 0.23587 -0.25977 0.2412 C -0.26055 0.24189 -0.26107 0.24305 -0.26185 0.24351 C -0.26315 0.24467 -0.26615 0.24606 -0.26615 0.24606 C -0.27097 0.25185 -0.26875 0.25023 -0.2724 0.25231 C -0.27852 0.25972 -0.27083 0.25092 -0.27669 0.25624 C -0.27748 0.25694 -0.27813 0.2581 -0.27878 0.25879 C -0.27943 0.25925 -0.28034 0.25925 -0.28099 0.25995 C -0.28177 0.26064 -0.28229 0.2618 -0.28307 0.26249 C -0.28438 0.26365 -0.28737 0.26504 -0.28737 0.26504 C -0.28776 0.2662 -0.28802 0.26782 -0.28867 0.26874 C -0.28958 0.26967 -0.29063 0.26944 -0.29154 0.2699 C -0.29297 0.27083 -0.29453 0.27106 -0.29583 0.27245 C -0.29727 0.2743 -0.29844 0.27661 -0.3 0.27754 L -0.3043 0.28009 C -0.30495 0.28055 -0.30586 0.28055 -0.30638 0.28124 C -0.30781 0.2831 -0.30899 0.28541 -0.31068 0.28634 C -0.31133 0.2868 -0.31211 0.28703 -0.31276 0.28749 C -0.31823 0.29259 -0.31172 0.28819 -0.31706 0.29143 L -0.32344 0.29884 C -0.32409 0.29976 -0.32474 0.30092 -0.32552 0.30138 C -0.32617 0.30185 -0.32695 0.30208 -0.32761 0.30277 C -0.33229 0.30671 -0.32722 0.30347 -0.3319 0.30902 C -0.33255 0.30972 -0.33333 0.30972 -0.33399 0.31018 C -0.33633 0.31296 -0.33607 0.31134 -0.33607 0.31411 " pathEditMode="relative" ptsTypes="AAAAAAAAAAAAAAAAAAAAAAAAAAAAAAAAA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/>
      <p:bldP spid="11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0BB5E-11F4-94FE-58A4-4CD225A8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90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2582</TotalTime>
  <Words>173</Words>
  <Application>Microsoft Office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Cambria Math</vt:lpstr>
      <vt:lpstr>Poppins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ghost</dc:creator>
  <cp:lastModifiedBy>Coder Zero</cp:lastModifiedBy>
  <cp:revision>157</cp:revision>
  <dcterms:created xsi:type="dcterms:W3CDTF">2020-07-09T14:04:16Z</dcterms:created>
  <dcterms:modified xsi:type="dcterms:W3CDTF">2024-07-28T19:42:05Z</dcterms:modified>
</cp:coreProperties>
</file>